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209D64-946C-4762-9F25-FE541A1C8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B7FCA0-5628-4091-9B9B-A073622A7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37F594-A89A-4109-9033-F327AF230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880AFB-A777-4D8E-8FC6-0226F5FA9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A6E774-6258-4C00-BF88-B0D5BD818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47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98E265-9948-4F03-9E6E-B7A62EA1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52DBEE-D9D4-4853-AA92-95672DE8C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E28AC0-B029-4E15-ABBF-53B40DD15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4C331-C0CC-49E3-B4B3-46F5ED02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EB4078-DB6B-4D9E-A004-710668A62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00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DBBD3C1-D6DA-4467-B15E-36FBBB29EF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96CDB5-5869-4338-B1B8-C412354E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139A1-1163-4321-93BE-04C7957E0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AD49C8-11F1-4084-AF90-D61EA6E3D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8D40D4-BE0D-4F47-B562-15974F065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2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818E3-3ED8-420B-8294-C80461992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EDB668-738B-4372-A0BF-AC84FF5B8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F01B3B-7D41-43BD-9ED5-7B44AA21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60EF88-1644-4828-A714-540A79A2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A8413D-4BEF-45E5-903C-45237AE83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49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54F7CD-94B9-4CC9-A893-2BABDB33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217E2D-29F3-4FBD-B2B0-A07CEC937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43309-57B7-4B69-9086-6010CC129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D7567A-CD39-4054-BA57-52386C9CC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FF314C-EA07-4A93-9844-40FF9D85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99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70A573-CD09-4A75-91D3-971E470B0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7A90AF-E807-4417-8373-8296D851F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3D1ED6-FCA4-40D3-B778-9E70D9798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823F8F-BC40-48A0-A08A-5DE2D9873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5CAB34-0855-424C-AF6E-29D55D0D5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F43F00-3ABA-4657-9110-738565F2C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38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735A16-B315-4626-ACC3-68416CEAD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1B6699-F681-471C-856B-90078D63A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EC0609-1DB5-4712-9326-E2F8F2526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94A7708-A744-48B8-9003-1B7CACF8EB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01B233-7932-41CF-966F-0574E13BA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0C16EF4-FE79-485A-A06F-258DCA330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19C072A-A14D-4945-B84E-95EA2407C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487D4A-D508-4B37-96A7-D3875F02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5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AA71B2-25F5-4B66-BAD2-E9F2A696B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FCA017-8A11-4DA9-BE45-ABF52C18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1258D3-A1B8-49F9-BD3F-CDAF1EB96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CCB65BF-14C0-4CC7-A0FF-5699C5B4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00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6D56985-FC1F-42D2-9B39-6498BBE9A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3F5FFA3-B6B9-4DBB-A844-564E63928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E57A6D-77F9-446D-B155-BE9076F64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9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5CC462-5029-46E5-B47D-9AF549887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1B133A-A2B2-4E17-9D7C-EF4B37203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D56F0E-5009-49B3-95C9-A95E577BC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309595-6E96-4CF0-B6E9-07DFF0964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7C6D02-382D-4181-964B-663C40691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32364D-2191-4FBF-8727-62BB5ECB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64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C9AAF-B30F-4EDC-8EC2-504D692ED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BCB493-7125-4525-BB02-65CF782A24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F59D2D-7A02-41B3-89E6-4B71951B6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A3A9F8-ACB5-406C-B33A-258F90D28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6564C0-4B16-427E-8AFE-5CCEAEDB1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5B3D76-F532-4512-924D-122A51FE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5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5D27BD5-ABBE-463B-A2E9-73ED29A6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215D8C-068E-4D3F-B4C3-76331E9BD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9FCE47-0349-4EDF-ACD0-7A64C16453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D4FC0-7E85-41A3-B732-24990973A18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C4523B-EA53-4ADA-9A6C-E50F7D18D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AA8CDD-1437-44ED-B087-91DFBC5A9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F84F9-10F0-4992-9B37-EA00B475F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42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48C8E78A-A5C6-4624-8A63-FA8DED721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491" y="0"/>
            <a:ext cx="3386681" cy="2884951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1E2520B-BC98-4E24-A23F-4D30BF7CD559}"/>
              </a:ext>
            </a:extLst>
          </p:cNvPr>
          <p:cNvSpPr txBox="1"/>
          <p:nvPr/>
        </p:nvSpPr>
        <p:spPr>
          <a:xfrm>
            <a:off x="3994373" y="3371334"/>
            <a:ext cx="12115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販売価格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DF9176D-429E-4CF6-98B0-537E8B84E8A3}"/>
              </a:ext>
            </a:extLst>
          </p:cNvPr>
          <p:cNvSpPr txBox="1"/>
          <p:nvPr/>
        </p:nvSpPr>
        <p:spPr>
          <a:xfrm>
            <a:off x="3970631" y="4100049"/>
            <a:ext cx="13546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買取価格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68E1A11-543E-47C1-8BE1-D28322FC3D78}"/>
              </a:ext>
            </a:extLst>
          </p:cNvPr>
          <p:cNvSpPr txBox="1"/>
          <p:nvPr/>
        </p:nvSpPr>
        <p:spPr>
          <a:xfrm>
            <a:off x="3996031" y="4803364"/>
            <a:ext cx="13546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前日比</a:t>
            </a:r>
          </a:p>
        </p:txBody>
      </p:sp>
      <p:pic>
        <p:nvPicPr>
          <p:cNvPr id="18" name="図 17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1432DAD3-12E4-482F-A339-F5470A832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91" y="0"/>
            <a:ext cx="852203" cy="725951"/>
          </a:xfrm>
          <a:prstGeom prst="rect">
            <a:avLst/>
          </a:prstGeom>
        </p:spPr>
      </p:pic>
      <p:pic>
        <p:nvPicPr>
          <p:cNvPr id="19" name="図 18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2111B7DD-0199-4F95-83DF-E07C3186C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092" y="50799"/>
            <a:ext cx="732934" cy="624351"/>
          </a:xfrm>
          <a:prstGeom prst="rect">
            <a:avLst/>
          </a:prstGeom>
        </p:spPr>
      </p:pic>
      <p:pic>
        <p:nvPicPr>
          <p:cNvPr id="20" name="図 19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27F505A6-48C1-451A-B0AC-E8622CCDD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792" y="5994397"/>
            <a:ext cx="732934" cy="624351"/>
          </a:xfrm>
          <a:prstGeom prst="rect">
            <a:avLst/>
          </a:prstGeom>
        </p:spPr>
      </p:pic>
      <p:pic>
        <p:nvPicPr>
          <p:cNvPr id="21" name="図 20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8F2E4636-0702-47A5-A581-9F91262C5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744" y="5965405"/>
            <a:ext cx="732934" cy="624351"/>
          </a:xfrm>
          <a:prstGeom prst="rect">
            <a:avLst/>
          </a:prstGeom>
        </p:spPr>
      </p:pic>
      <p:pic>
        <p:nvPicPr>
          <p:cNvPr id="22" name="図 21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52D6D99A-9055-4673-B3EC-E689CC8FF8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562" y="114298"/>
            <a:ext cx="732934" cy="624351"/>
          </a:xfrm>
          <a:prstGeom prst="rect">
            <a:avLst/>
          </a:prstGeom>
        </p:spPr>
      </p:pic>
      <p:pic>
        <p:nvPicPr>
          <p:cNvPr id="23" name="図 22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391A1CEE-B5D1-40ED-8C89-87C64A905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632" y="114298"/>
            <a:ext cx="732934" cy="624351"/>
          </a:xfrm>
          <a:prstGeom prst="rect">
            <a:avLst/>
          </a:prstGeom>
        </p:spPr>
      </p:pic>
      <p:pic>
        <p:nvPicPr>
          <p:cNvPr id="24" name="図 23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18B25ABF-2632-49F2-B403-B0D1A47C44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966" y="90947"/>
            <a:ext cx="732934" cy="624351"/>
          </a:xfrm>
          <a:prstGeom prst="rect">
            <a:avLst/>
          </a:prstGeom>
        </p:spPr>
      </p:pic>
      <p:pic>
        <p:nvPicPr>
          <p:cNvPr id="25" name="図 24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57A13D54-E7A8-473E-9D34-411F6D12E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172" y="114298"/>
            <a:ext cx="732934" cy="624351"/>
          </a:xfrm>
          <a:prstGeom prst="rect">
            <a:avLst/>
          </a:prstGeom>
        </p:spPr>
      </p:pic>
      <p:pic>
        <p:nvPicPr>
          <p:cNvPr id="26" name="図 25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C05FF10D-FA70-48D5-9DF2-CE8D95F37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179" y="101600"/>
            <a:ext cx="732934" cy="624351"/>
          </a:xfrm>
          <a:prstGeom prst="rect">
            <a:avLst/>
          </a:prstGeom>
        </p:spPr>
      </p:pic>
      <p:pic>
        <p:nvPicPr>
          <p:cNvPr id="27" name="図 26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C39DDD7C-0C34-425F-955B-D3978FC14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006" y="90948"/>
            <a:ext cx="732934" cy="624351"/>
          </a:xfrm>
          <a:prstGeom prst="rect">
            <a:avLst/>
          </a:prstGeom>
        </p:spPr>
      </p:pic>
      <p:pic>
        <p:nvPicPr>
          <p:cNvPr id="28" name="図 27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2BDBE16E-826B-4DDD-8A86-457D205E2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974" y="90949"/>
            <a:ext cx="732934" cy="624351"/>
          </a:xfrm>
          <a:prstGeom prst="rect">
            <a:avLst/>
          </a:prstGeom>
        </p:spPr>
      </p:pic>
      <p:pic>
        <p:nvPicPr>
          <p:cNvPr id="29" name="図 28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A44BDD6E-A2A2-4590-8921-7CD24B20D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6801" y="60065"/>
            <a:ext cx="732934" cy="624351"/>
          </a:xfrm>
          <a:prstGeom prst="rect">
            <a:avLst/>
          </a:prstGeom>
        </p:spPr>
      </p:pic>
      <p:pic>
        <p:nvPicPr>
          <p:cNvPr id="30" name="図 29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DBF4B4B3-ECD9-46E6-9012-643E164A74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49" y="5903450"/>
            <a:ext cx="852203" cy="725951"/>
          </a:xfrm>
          <a:prstGeom prst="rect">
            <a:avLst/>
          </a:prstGeom>
        </p:spPr>
      </p:pic>
      <p:pic>
        <p:nvPicPr>
          <p:cNvPr id="31" name="図 30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762AA74C-8C5A-4968-A7A3-D0C13CA84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950" y="5954249"/>
            <a:ext cx="732934" cy="624351"/>
          </a:xfrm>
          <a:prstGeom prst="rect">
            <a:avLst/>
          </a:prstGeom>
        </p:spPr>
      </p:pic>
      <p:pic>
        <p:nvPicPr>
          <p:cNvPr id="32" name="図 31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9C9814E3-7630-4D8F-829E-8C53DAF41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420" y="6017748"/>
            <a:ext cx="732934" cy="624351"/>
          </a:xfrm>
          <a:prstGeom prst="rect">
            <a:avLst/>
          </a:prstGeom>
        </p:spPr>
      </p:pic>
      <p:pic>
        <p:nvPicPr>
          <p:cNvPr id="33" name="図 32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D2D62B52-E3A6-4519-87DF-A76930B6B7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490" y="6017748"/>
            <a:ext cx="732934" cy="624351"/>
          </a:xfrm>
          <a:prstGeom prst="rect">
            <a:avLst/>
          </a:prstGeom>
        </p:spPr>
      </p:pic>
      <p:pic>
        <p:nvPicPr>
          <p:cNvPr id="34" name="図 33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8D09F676-73C4-43DE-9169-2FA5CC180D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824" y="5994397"/>
            <a:ext cx="732934" cy="624351"/>
          </a:xfrm>
          <a:prstGeom prst="rect">
            <a:avLst/>
          </a:prstGeom>
        </p:spPr>
      </p:pic>
      <p:pic>
        <p:nvPicPr>
          <p:cNvPr id="35" name="図 34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497AFC54-E9A9-41D2-8BA8-05FAEFE5F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030" y="6017748"/>
            <a:ext cx="732934" cy="624351"/>
          </a:xfrm>
          <a:prstGeom prst="rect">
            <a:avLst/>
          </a:prstGeom>
        </p:spPr>
      </p:pic>
      <p:pic>
        <p:nvPicPr>
          <p:cNvPr id="36" name="図 35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CF11A7E2-B2CE-4D08-9A85-D532BF390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037" y="6005050"/>
            <a:ext cx="732934" cy="624351"/>
          </a:xfrm>
          <a:prstGeom prst="rect">
            <a:avLst/>
          </a:prstGeom>
        </p:spPr>
      </p:pic>
      <p:pic>
        <p:nvPicPr>
          <p:cNvPr id="37" name="図 36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1E997171-18B6-4E8E-B379-6DB9FD1E7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864" y="5994398"/>
            <a:ext cx="732934" cy="624351"/>
          </a:xfrm>
          <a:prstGeom prst="rect">
            <a:avLst/>
          </a:prstGeom>
        </p:spPr>
      </p:pic>
      <p:pic>
        <p:nvPicPr>
          <p:cNvPr id="38" name="図 37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136856E3-211F-4C9A-A969-B3EA3AEBD9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32" y="5994399"/>
            <a:ext cx="732934" cy="624351"/>
          </a:xfrm>
          <a:prstGeom prst="rect">
            <a:avLst/>
          </a:prstGeom>
        </p:spPr>
      </p:pic>
      <p:pic>
        <p:nvPicPr>
          <p:cNvPr id="39" name="図 38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E6F4BB67-6379-488C-9B13-D53B64663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1659" y="5963515"/>
            <a:ext cx="732934" cy="624351"/>
          </a:xfrm>
          <a:prstGeom prst="rect">
            <a:avLst/>
          </a:prstGeom>
        </p:spPr>
      </p:pic>
      <p:pic>
        <p:nvPicPr>
          <p:cNvPr id="40" name="図 39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00620363-A1D4-4AE2-8DB0-2144B9129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712" y="5994396"/>
            <a:ext cx="732934" cy="624351"/>
          </a:xfrm>
          <a:prstGeom prst="rect">
            <a:avLst/>
          </a:prstGeom>
        </p:spPr>
      </p:pic>
      <p:pic>
        <p:nvPicPr>
          <p:cNvPr id="41" name="図 40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943D45DF-1C1B-461A-A4C6-C41353F691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86" y="63259"/>
            <a:ext cx="852203" cy="725951"/>
          </a:xfrm>
          <a:prstGeom prst="rect">
            <a:avLst/>
          </a:prstGeom>
        </p:spPr>
      </p:pic>
      <p:pic>
        <p:nvPicPr>
          <p:cNvPr id="42" name="図 41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E4AD4383-4924-4A80-8EDE-3F890CA39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619" y="5984975"/>
            <a:ext cx="732934" cy="624351"/>
          </a:xfrm>
          <a:prstGeom prst="rect">
            <a:avLst/>
          </a:prstGeom>
        </p:spPr>
      </p:pic>
      <p:pic>
        <p:nvPicPr>
          <p:cNvPr id="43" name="図 42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D046B6DA-F15D-41D7-BCF6-FC6DACE76B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391" y="2784574"/>
            <a:ext cx="732934" cy="624351"/>
          </a:xfrm>
          <a:prstGeom prst="rect">
            <a:avLst/>
          </a:prstGeom>
        </p:spPr>
      </p:pic>
      <p:pic>
        <p:nvPicPr>
          <p:cNvPr id="44" name="図 43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94E49B9E-7415-4AC9-AB27-E1373032D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391" y="1913601"/>
            <a:ext cx="732934" cy="624351"/>
          </a:xfrm>
          <a:prstGeom prst="rect">
            <a:avLst/>
          </a:prstGeom>
        </p:spPr>
      </p:pic>
      <p:pic>
        <p:nvPicPr>
          <p:cNvPr id="45" name="図 44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80EE5332-0994-44E2-8E23-050D4D0AA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009" y="988550"/>
            <a:ext cx="732934" cy="624351"/>
          </a:xfrm>
          <a:prstGeom prst="rect">
            <a:avLst/>
          </a:prstGeom>
        </p:spPr>
      </p:pic>
      <p:pic>
        <p:nvPicPr>
          <p:cNvPr id="46" name="図 45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EEBA9E4E-AA15-4327-BCA7-6474B6143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391" y="2831276"/>
            <a:ext cx="732934" cy="624351"/>
          </a:xfrm>
          <a:prstGeom prst="rect">
            <a:avLst/>
          </a:prstGeom>
        </p:spPr>
      </p:pic>
      <p:pic>
        <p:nvPicPr>
          <p:cNvPr id="47" name="図 46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539E98DD-924E-4022-A9D2-62897E9D6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97" y="5994395"/>
            <a:ext cx="732934" cy="624351"/>
          </a:xfrm>
          <a:prstGeom prst="rect">
            <a:avLst/>
          </a:prstGeom>
        </p:spPr>
      </p:pic>
      <p:pic>
        <p:nvPicPr>
          <p:cNvPr id="48" name="図 47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8E6D5815-56D3-497C-82AE-38A5C778D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391" y="5215759"/>
            <a:ext cx="732934" cy="624351"/>
          </a:xfrm>
          <a:prstGeom prst="rect">
            <a:avLst/>
          </a:prstGeom>
        </p:spPr>
      </p:pic>
      <p:pic>
        <p:nvPicPr>
          <p:cNvPr id="49" name="図 48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D1265821-55CF-4F47-9B2A-C3090A020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981" y="4410679"/>
            <a:ext cx="732934" cy="624351"/>
          </a:xfrm>
          <a:prstGeom prst="rect">
            <a:avLst/>
          </a:prstGeom>
        </p:spPr>
      </p:pic>
      <p:pic>
        <p:nvPicPr>
          <p:cNvPr id="50" name="図 49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7C8D3E2E-E082-4341-86B5-6DD33CC702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391" y="3695698"/>
            <a:ext cx="732934" cy="624351"/>
          </a:xfrm>
          <a:prstGeom prst="rect">
            <a:avLst/>
          </a:prstGeom>
        </p:spPr>
      </p:pic>
      <p:pic>
        <p:nvPicPr>
          <p:cNvPr id="51" name="図 50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8E8ED75E-788C-47E3-A2A0-1034A8CB7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6801" y="969859"/>
            <a:ext cx="732934" cy="624351"/>
          </a:xfrm>
          <a:prstGeom prst="rect">
            <a:avLst/>
          </a:prstGeom>
        </p:spPr>
      </p:pic>
      <p:pic>
        <p:nvPicPr>
          <p:cNvPr id="52" name="図 51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55554A7A-2707-4331-81A4-F115202D6C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10" y="1823317"/>
            <a:ext cx="732934" cy="624351"/>
          </a:xfrm>
          <a:prstGeom prst="rect">
            <a:avLst/>
          </a:prstGeom>
        </p:spPr>
      </p:pic>
      <p:pic>
        <p:nvPicPr>
          <p:cNvPr id="53" name="図 52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1B02A3C8-0AF4-4D61-87F1-CF54D74226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10" y="2740992"/>
            <a:ext cx="732934" cy="624351"/>
          </a:xfrm>
          <a:prstGeom prst="rect">
            <a:avLst/>
          </a:prstGeom>
        </p:spPr>
      </p:pic>
      <p:pic>
        <p:nvPicPr>
          <p:cNvPr id="54" name="図 53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654B478C-A27D-45E3-A0B7-F88376186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10" y="5125475"/>
            <a:ext cx="732934" cy="624351"/>
          </a:xfrm>
          <a:prstGeom prst="rect">
            <a:avLst/>
          </a:prstGeom>
        </p:spPr>
      </p:pic>
      <p:pic>
        <p:nvPicPr>
          <p:cNvPr id="55" name="図 54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E5A6BE0D-4740-4E1A-909B-D8F5E7597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00" y="4320395"/>
            <a:ext cx="732934" cy="624351"/>
          </a:xfrm>
          <a:prstGeom prst="rect">
            <a:avLst/>
          </a:prstGeom>
        </p:spPr>
      </p:pic>
      <p:pic>
        <p:nvPicPr>
          <p:cNvPr id="56" name="図 55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5586F7AD-727B-45AD-AF3A-F9D53FD3E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10" y="3605414"/>
            <a:ext cx="732934" cy="624351"/>
          </a:xfrm>
          <a:prstGeom prst="rect">
            <a:avLst/>
          </a:prstGeom>
        </p:spPr>
      </p:pic>
      <p:pic>
        <p:nvPicPr>
          <p:cNvPr id="57" name="図 56" descr="文字の書かれた紙&#10;&#10;低い精度で自動的に生成された説明">
            <a:extLst>
              <a:ext uri="{FF2B5EF4-FFF2-40B4-BE49-F238E27FC236}">
                <a16:creationId xmlns:a16="http://schemas.microsoft.com/office/drawing/2014/main" id="{351ABAB0-E886-4DF9-9FC4-729AC295A2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20" y="879575"/>
            <a:ext cx="732934" cy="624351"/>
          </a:xfrm>
          <a:prstGeom prst="rect">
            <a:avLst/>
          </a:prstGeom>
        </p:spPr>
      </p:pic>
      <p:pic>
        <p:nvPicPr>
          <p:cNvPr id="5" name="図 4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7724DD31-981D-4EFC-BD7B-D917A18F24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770" y="1282034"/>
            <a:ext cx="754977" cy="624351"/>
          </a:xfrm>
          <a:prstGeom prst="rect">
            <a:avLst/>
          </a:prstGeom>
        </p:spPr>
      </p:pic>
      <p:pic>
        <p:nvPicPr>
          <p:cNvPr id="58" name="図 57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5D2C9251-F2D3-41D5-B28B-81950467FE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739" y="5248216"/>
            <a:ext cx="754977" cy="624351"/>
          </a:xfrm>
          <a:prstGeom prst="rect">
            <a:avLst/>
          </a:prstGeom>
        </p:spPr>
      </p:pic>
      <p:pic>
        <p:nvPicPr>
          <p:cNvPr id="59" name="図 58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8D02EDB9-93F0-495C-8C8E-CE683C03D5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849" y="1731497"/>
            <a:ext cx="754977" cy="624351"/>
          </a:xfrm>
          <a:prstGeom prst="rect">
            <a:avLst/>
          </a:prstGeom>
        </p:spPr>
      </p:pic>
      <p:pic>
        <p:nvPicPr>
          <p:cNvPr id="60" name="図 59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ECD67CFA-F302-441D-9411-F20EB62C43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744" y="4800439"/>
            <a:ext cx="754977" cy="624351"/>
          </a:xfrm>
          <a:prstGeom prst="rect">
            <a:avLst/>
          </a:prstGeom>
        </p:spPr>
      </p:pic>
      <p:pic>
        <p:nvPicPr>
          <p:cNvPr id="61" name="図 60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EC0DE86C-C0F8-49A5-A7D8-FABF93AA2D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747" y="2058785"/>
            <a:ext cx="754977" cy="624351"/>
          </a:xfrm>
          <a:prstGeom prst="rect">
            <a:avLst/>
          </a:prstGeom>
        </p:spPr>
      </p:pic>
      <p:pic>
        <p:nvPicPr>
          <p:cNvPr id="62" name="図 61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3FE9800A-2169-4D73-A706-30D8955A5A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343" y="1114883"/>
            <a:ext cx="754977" cy="624351"/>
          </a:xfrm>
          <a:prstGeom prst="rect">
            <a:avLst/>
          </a:prstGeom>
        </p:spPr>
      </p:pic>
      <p:pic>
        <p:nvPicPr>
          <p:cNvPr id="63" name="図 62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EFADD777-0CDB-4239-8FB8-19F24EF066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015" y="4903583"/>
            <a:ext cx="754977" cy="624351"/>
          </a:xfrm>
          <a:prstGeom prst="rect">
            <a:avLst/>
          </a:prstGeom>
        </p:spPr>
      </p:pic>
      <p:pic>
        <p:nvPicPr>
          <p:cNvPr id="64" name="図 63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E6F53CA7-471D-43FE-B687-F10739CC14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041" y="3143451"/>
            <a:ext cx="754977" cy="62435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9CAEC6-09C0-4F34-8926-63702C1A93A1}"/>
              </a:ext>
            </a:extLst>
          </p:cNvPr>
          <p:cNvSpPr txBox="1"/>
          <p:nvPr/>
        </p:nvSpPr>
        <p:spPr>
          <a:xfrm>
            <a:off x="5347964" y="3384727"/>
            <a:ext cx="2354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99,999,999</a:t>
            </a:r>
            <a:r>
              <a:rPr lang="en-US" altLang="ja-JP" dirty="0"/>
              <a:t>  </a:t>
            </a:r>
            <a:r>
              <a:rPr lang="ja-JP" altLang="en-US" sz="1400" dirty="0"/>
              <a:t>円</a:t>
            </a:r>
            <a:endParaRPr kumimoji="1" lang="ja-JP" altLang="en-US" sz="14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8EE1924-4938-4312-AFC9-527538B3D20F}"/>
              </a:ext>
            </a:extLst>
          </p:cNvPr>
          <p:cNvSpPr txBox="1"/>
          <p:nvPr/>
        </p:nvSpPr>
        <p:spPr>
          <a:xfrm>
            <a:off x="5347964" y="4072339"/>
            <a:ext cx="2354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99,999,999</a:t>
            </a:r>
            <a:r>
              <a:rPr lang="en-US" altLang="ja-JP" dirty="0"/>
              <a:t>  </a:t>
            </a:r>
            <a:r>
              <a:rPr lang="ja-JP" altLang="en-US" sz="1400" dirty="0"/>
              <a:t>円</a:t>
            </a:r>
            <a:endParaRPr kumimoji="1" lang="ja-JP" altLang="en-US" sz="14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DAA020DB-07D1-4EA6-B8BD-CAA17FBACF4D}"/>
              </a:ext>
            </a:extLst>
          </p:cNvPr>
          <p:cNvSpPr txBox="1"/>
          <p:nvPr/>
        </p:nvSpPr>
        <p:spPr>
          <a:xfrm>
            <a:off x="5369952" y="4771312"/>
            <a:ext cx="2354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99,999,999</a:t>
            </a:r>
            <a:r>
              <a:rPr lang="en-US" altLang="ja-JP" dirty="0"/>
              <a:t>  </a:t>
            </a:r>
            <a:r>
              <a:rPr lang="ja-JP" altLang="en-US" sz="1400" dirty="0"/>
              <a:t>円</a:t>
            </a:r>
            <a:endParaRPr kumimoji="1" lang="ja-JP" altLang="en-US" sz="1400" dirty="0"/>
          </a:p>
        </p:txBody>
      </p:sp>
      <p:pic>
        <p:nvPicPr>
          <p:cNvPr id="67" name="図 66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1976A921-D047-45D1-B67B-7A29F1227B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127" y="3525273"/>
            <a:ext cx="754977" cy="62435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3E68770-8A98-45E6-8649-A39E235C2D22}"/>
              </a:ext>
            </a:extLst>
          </p:cNvPr>
          <p:cNvSpPr txBox="1"/>
          <p:nvPr/>
        </p:nvSpPr>
        <p:spPr>
          <a:xfrm>
            <a:off x="3995460" y="2810136"/>
            <a:ext cx="3273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XX</a:t>
            </a:r>
            <a:r>
              <a:rPr kumimoji="1" lang="ja-JP" altLang="en-US" dirty="0"/>
              <a:t>年</a:t>
            </a:r>
            <a:r>
              <a:rPr kumimoji="1" lang="en-US" altLang="ja-JP" dirty="0"/>
              <a:t>XX</a:t>
            </a:r>
            <a:r>
              <a:rPr lang="ja-JP" altLang="en-US" dirty="0"/>
              <a:t>月</a:t>
            </a:r>
            <a:r>
              <a:rPr kumimoji="1" lang="en-US" altLang="ja-JP" dirty="0"/>
              <a:t>XX</a:t>
            </a:r>
            <a:r>
              <a:rPr kumimoji="1" lang="ja-JP" altLang="en-US" dirty="0"/>
              <a:t>日 </a:t>
            </a:r>
            <a:r>
              <a:rPr kumimoji="1" lang="en-US" altLang="ja-JP" dirty="0"/>
              <a:t>XX:XX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8464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20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野内 博之</dc:creator>
  <cp:lastModifiedBy>野内 博之</cp:lastModifiedBy>
  <cp:revision>3</cp:revision>
  <cp:lastPrinted>2021-09-08T02:28:26Z</cp:lastPrinted>
  <dcterms:created xsi:type="dcterms:W3CDTF">2021-09-08T00:23:46Z</dcterms:created>
  <dcterms:modified xsi:type="dcterms:W3CDTF">2021-09-08T08:16:44Z</dcterms:modified>
</cp:coreProperties>
</file>